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4660"/>
  </p:normalViewPr>
  <p:slideViewPr>
    <p:cSldViewPr snapToGrid="0">
      <p:cViewPr>
        <p:scale>
          <a:sx n="68" d="100"/>
          <a:sy n="68" d="100"/>
        </p:scale>
        <p:origin x="105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66C-9B0B-A0B2-629E-5A739BEA9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E031F-9544-B92C-DA4B-B343CF33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163D-BF1A-2823-8BA6-50AE82D4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4938-47B5-340F-BEFE-BDDF8A52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7E49-B110-C3F2-88CE-63B49DE8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69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A604-6C58-C47F-45F5-91D8D84A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81BC3-8783-18FC-7634-A5EE8A13A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0385-CB5F-03B5-BB34-01883971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3360-7525-9A21-A5AB-7C6C6FEC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497A-C6D0-04A0-93F3-5C4A43FA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72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F18C97-9985-EB76-9FB0-82F139E95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01A6E-D74D-0897-6E6A-DE83B1BB1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E2F-FA25-B414-6E52-143489A8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A51A8-517D-ACEF-DC22-8CCADCB8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1E42-BFF8-0338-1C73-98E9BFF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87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F881-C780-2498-8B33-733C8EFB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90040-513E-0B76-8680-1E439305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3ADE9-91B6-DBD9-1054-B8896873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E572A-3428-ED8F-41A8-3D74259C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0D432-0C96-EED0-93BA-97C26ABB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9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70F3-5335-47FC-5CBE-4D22C51B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6EE8-AE5C-8DD1-2C47-650382AB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4D16-FF64-9780-28EF-1CB91613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B56B-4CC5-47D9-234C-BA3894E8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3DC3-9A19-B499-DEFB-7E8C870E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47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7C5B-EEA2-DAA5-0C34-CB875F10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A6E5-A9BC-6341-A493-800F682B1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05EBB-A960-96E5-7EE4-54BA6EFDF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ACF32-16B5-79C7-11DD-927682F4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9B1B2-0259-85FF-0455-0A70F977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B53F0-44F3-1B08-8F6A-FE2C30CA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70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605C-81EB-18AF-6E24-85931096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F9F14-551F-DF5E-718E-700EE341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504DB-3D47-7148-AC20-1110974F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0C07D-44F0-08F2-3490-5630440A0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EECE1-3D07-140C-9F15-21F4C799D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363FC-BCE9-86EB-0406-BF765A79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2489D-7ED4-9A82-FA09-C1F2C437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A3557-6D96-1822-F7DE-47CC4D1B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5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2A9C-F13E-D603-138C-EBDFFFEC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4E7FF-EC30-6BC9-EA77-FF5D8AF6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F82CB-F85D-B2FA-B95E-B552E2BE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2700E-274E-B98B-6094-DBBCB33D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1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13FE7-26DD-9AD7-5BBB-33CC58C8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17F11-68EF-6F1A-6885-5E4BC699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DB71E-60E4-CAD5-EDDD-BF795E6F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0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33A9-F217-DF76-A599-9B8C4803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595F-D56B-365E-78DD-1B43EA0D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DC052-FE1B-C207-56DA-4FC5C49A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2FFDF-17AD-A7DF-6C9C-2C4C9D4D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7F0D3-33FA-88A0-A37B-2C8202B5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FC257-7D4C-B084-FBBD-19441150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A98B-A60D-D43A-150F-FE7D55D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BB296-DA03-4754-0318-8A43CFE9E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B817B-81DB-CFED-3FE1-09D4B665A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36B82-2170-DDA3-8F7D-7147E89A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902CB-3351-89FE-0C79-A5E8C49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B15B4-F8C2-95DE-9092-06BE8593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00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31355-CFA0-B5A7-B323-16AC27D00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6EE4E-4838-FABB-8A0C-6E603AF37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93DC4-F5E4-C050-7B23-4971F43BE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3BDD9-A6AF-49C1-AB2C-626FB25EF5C3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A6C30-1C3D-7F15-C2F1-59BDE2B1C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F621-B899-01F1-D044-C8548F541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0822B-597E-472B-B0A9-212B5F9501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00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slide" Target="slide10.xml"/><Relationship Id="rId7" Type="http://schemas.openxmlformats.org/officeDocument/2006/relationships/slide" Target="slide3.xml"/><Relationship Id="rId12" Type="http://schemas.openxmlformats.org/officeDocument/2006/relationships/image" Target="../media/image7.png"/><Relationship Id="rId17" Type="http://schemas.openxmlformats.org/officeDocument/2006/relationships/slide" Target="slide8.xml"/><Relationship Id="rId25" Type="http://schemas.openxmlformats.org/officeDocument/2006/relationships/slide" Target="slide12.xml"/><Relationship Id="rId33" Type="http://schemas.openxmlformats.org/officeDocument/2006/relationships/slide" Target="slide16.xml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5" Type="http://schemas.openxmlformats.org/officeDocument/2006/relationships/slide" Target="slide2.xml"/><Relationship Id="rId15" Type="http://schemas.openxmlformats.org/officeDocument/2006/relationships/slide" Target="slide7.xml"/><Relationship Id="rId23" Type="http://schemas.openxmlformats.org/officeDocument/2006/relationships/slide" Target="slide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slide" Target="slide9.xml"/><Relationship Id="rId31" Type="http://schemas.openxmlformats.org/officeDocument/2006/relationships/slide" Target="slide15.xml"/><Relationship Id="rId4" Type="http://schemas.openxmlformats.org/officeDocument/2006/relationships/image" Target="../media/image3.png"/><Relationship Id="rId9" Type="http://schemas.openxmlformats.org/officeDocument/2006/relationships/slide" Target="slide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slide" Target="slide13.xml"/><Relationship Id="rId30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7AE54-6771-F3EF-2200-E61112AA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58834-5FA5-2DC2-B825-2E4D29D6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70" y="1250731"/>
            <a:ext cx="3512614" cy="384968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66DE277-268A-DE1E-EDFC-B341A50919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3264788"/>
                  </p:ext>
                </p:extLst>
              </p:nvPr>
            </p:nvGraphicFramePr>
            <p:xfrm>
              <a:off x="2653549" y="1515859"/>
              <a:ext cx="1528670" cy="859877"/>
            </p:xfrm>
            <a:graphic>
              <a:graphicData uri="http://schemas.microsoft.com/office/powerpoint/2016/slidezoom">
                <pslz:sldZm>
                  <pslz:sldZmObj sldId="258" cId="1475123574">
                    <pslz:zmPr id="{7F504F84-0B4A-4AC1-A80D-7971B139E93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66DE277-268A-DE1E-EDFC-B341A50919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3549" y="1515859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E455160-AE29-2296-ADEE-40AF79E0B6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285609"/>
                  </p:ext>
                </p:extLst>
              </p:nvPr>
            </p:nvGraphicFramePr>
            <p:xfrm>
              <a:off x="4221396" y="1515859"/>
              <a:ext cx="1528670" cy="859877"/>
            </p:xfrm>
            <a:graphic>
              <a:graphicData uri="http://schemas.microsoft.com/office/powerpoint/2016/slidezoom">
                <pslz:sldZm>
                  <pslz:sldZmObj sldId="259" cId="1262878904">
                    <pslz:zmPr id="{19B6F8FE-D021-4238-9709-317C3A53083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E455160-AE29-2296-ADEE-40AF79E0B6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1396" y="1515859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51FBA044-A152-9A6C-1B8D-3A961BF6F8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695927"/>
                  </p:ext>
                </p:extLst>
              </p:nvPr>
            </p:nvGraphicFramePr>
            <p:xfrm>
              <a:off x="3319324" y="2385660"/>
              <a:ext cx="1528670" cy="859877"/>
            </p:xfrm>
            <a:graphic>
              <a:graphicData uri="http://schemas.microsoft.com/office/powerpoint/2016/slidezoom">
                <pslz:sldZm>
                  <pslz:sldZmObj sldId="260" cId="807453652">
                    <pslz:zmPr id="{9DB38F6D-16D3-4DCA-B2FC-CCBAFD1D3B3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1FBA044-A152-9A6C-1B8D-3A961BF6F8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9324" y="2385660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4E3A74-F41C-9CD3-254D-67E126776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951090"/>
                  </p:ext>
                </p:extLst>
              </p:nvPr>
            </p:nvGraphicFramePr>
            <p:xfrm>
              <a:off x="8419142" y="699381"/>
              <a:ext cx="1528670" cy="859877"/>
            </p:xfrm>
            <a:graphic>
              <a:graphicData uri="http://schemas.microsoft.com/office/powerpoint/2016/slidezoom">
                <pslz:sldZm>
                  <pslz:sldZmObj sldId="261" cId="2204701847">
                    <pslz:zmPr id="{56EB7A77-A76E-40EA-B1A5-1790C86B143B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F4E3A74-F41C-9CD3-254D-67E126776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9142" y="699381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9A3096A-F4F4-2889-91C4-0512B1A5C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47572"/>
                  </p:ext>
                </p:extLst>
              </p:nvPr>
            </p:nvGraphicFramePr>
            <p:xfrm>
              <a:off x="10001178" y="699382"/>
              <a:ext cx="1528670" cy="859877"/>
            </p:xfrm>
            <a:graphic>
              <a:graphicData uri="http://schemas.microsoft.com/office/powerpoint/2016/slidezoom">
                <pslz:sldZm>
                  <pslz:sldZmObj sldId="262" cId="4114875902">
                    <pslz:zmPr id="{C65C40E5-DEBA-4FDD-A84E-783258DEC9E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9A3096A-F4F4-2889-91C4-0512B1A5C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01178" y="699382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2E5E184-8BDD-E9AC-5487-9E62E352C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378815"/>
                  </p:ext>
                </p:extLst>
              </p:nvPr>
            </p:nvGraphicFramePr>
            <p:xfrm>
              <a:off x="8414279" y="1594995"/>
              <a:ext cx="1528670" cy="859877"/>
            </p:xfrm>
            <a:graphic>
              <a:graphicData uri="http://schemas.microsoft.com/office/powerpoint/2016/slidezoom">
                <pslz:sldZm>
                  <pslz:sldZmObj sldId="263" cId="3217852235">
                    <pslz:zmPr id="{5D332E33-490D-4FA0-9857-E2B011536C8A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2E5E184-8BDD-E9AC-5487-9E62E352C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4279" y="1594995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789473F1-0A64-A1FB-EBD1-50020EFAC7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1450555"/>
                  </p:ext>
                </p:extLst>
              </p:nvPr>
            </p:nvGraphicFramePr>
            <p:xfrm>
              <a:off x="9969403" y="1593912"/>
              <a:ext cx="1528670" cy="859877"/>
            </p:xfrm>
            <a:graphic>
              <a:graphicData uri="http://schemas.microsoft.com/office/powerpoint/2016/slidezoom">
                <pslz:sldZm>
                  <pslz:sldZmObj sldId="264" cId="1491171181">
                    <pslz:zmPr id="{9BB6DFDE-F385-4109-8DDF-F12A64BD6895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89473F1-0A64-A1FB-EBD1-50020EFAC7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9403" y="1593912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F5566E69-2CFE-5040-71DE-EEE60672F1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7725903"/>
                  </p:ext>
                </p:extLst>
              </p:nvPr>
            </p:nvGraphicFramePr>
            <p:xfrm>
              <a:off x="9097352" y="2470965"/>
              <a:ext cx="1528670" cy="859877"/>
            </p:xfrm>
            <a:graphic>
              <a:graphicData uri="http://schemas.microsoft.com/office/powerpoint/2016/slidezoom">
                <pslz:sldZm>
                  <pslz:sldZmObj sldId="265" cId="1593591523">
                    <pslz:zmPr id="{C8D7B1CA-3C7B-4462-8AB2-9D30DE8F5C7F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1" name="Slide Zoom 2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5566E69-2CFE-5040-71DE-EEE60672F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97352" y="2470965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FEEA6AB-0237-2142-E7BA-734138C9DB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1837368"/>
                  </p:ext>
                </p:extLst>
              </p:nvPr>
            </p:nvGraphicFramePr>
            <p:xfrm>
              <a:off x="1012643" y="3930082"/>
              <a:ext cx="1528672" cy="859878"/>
            </p:xfrm>
            <a:graphic>
              <a:graphicData uri="http://schemas.microsoft.com/office/powerpoint/2016/slidezoom">
                <pslz:sldZm>
                  <pslz:sldZmObj sldId="266" cId="942327904">
                    <pslz:zmPr id="{511C5D58-D01F-4EFD-AE4C-958C01562400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2" cy="8598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FEEA6AB-0237-2142-E7BA-734138C9DB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2643" y="3930082"/>
                <a:ext cx="1528672" cy="8598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65DBBFD6-26F9-A2D1-676D-FB42ECD626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5356557"/>
                  </p:ext>
                </p:extLst>
              </p:nvPr>
            </p:nvGraphicFramePr>
            <p:xfrm>
              <a:off x="1012643" y="4789960"/>
              <a:ext cx="1528672" cy="859878"/>
            </p:xfrm>
            <a:graphic>
              <a:graphicData uri="http://schemas.microsoft.com/office/powerpoint/2016/slidezoom">
                <pslz:sldZm>
                  <pslz:sldZmObj sldId="267" cId="252575627">
                    <pslz:zmPr id="{305AACE3-6D5E-4265-966F-9E54087CC6F5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2" cy="8598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65DBBFD6-26F9-A2D1-676D-FB42ECD626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2643" y="4789960"/>
                <a:ext cx="1528672" cy="8598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86D3CAAC-585B-AFD5-190C-578E5DA5F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5535904"/>
                  </p:ext>
                </p:extLst>
              </p:nvPr>
            </p:nvGraphicFramePr>
            <p:xfrm>
              <a:off x="2578621" y="4818666"/>
              <a:ext cx="1528672" cy="859878"/>
            </p:xfrm>
            <a:graphic>
              <a:graphicData uri="http://schemas.microsoft.com/office/powerpoint/2016/slidezoom">
                <pslz:sldZm>
                  <pslz:sldZmObj sldId="268" cId="271772967">
                    <pslz:zmPr id="{29117884-41B8-4978-BB06-E6F13504B5A2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2" cy="8598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Slide Zoom 2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6D3CAAC-585B-AFD5-190C-578E5DA5FC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78621" y="4818666"/>
                <a:ext cx="1528672" cy="8598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8CCAD5C2-F3DE-F510-D069-62F4BD386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127756"/>
                  </p:ext>
                </p:extLst>
              </p:nvPr>
            </p:nvGraphicFramePr>
            <p:xfrm>
              <a:off x="2584095" y="5688467"/>
              <a:ext cx="1528672" cy="859878"/>
            </p:xfrm>
            <a:graphic>
              <a:graphicData uri="http://schemas.microsoft.com/office/powerpoint/2016/slidezoom">
                <pslz:sldZm>
                  <pslz:sldZmObj sldId="269" cId="2409649161">
                    <pslz:zmPr id="{935BCA02-2942-436B-B337-8B0287B457A4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2" cy="8598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CCAD5C2-F3DE-F510-D069-62F4BD386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84095" y="5688467"/>
                <a:ext cx="1528672" cy="8598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04C1EE73-FE7A-32D8-DFB5-0C1A8C1657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284512"/>
                  </p:ext>
                </p:extLst>
              </p:nvPr>
            </p:nvGraphicFramePr>
            <p:xfrm>
              <a:off x="8490461" y="4584799"/>
              <a:ext cx="1528670" cy="859877"/>
            </p:xfrm>
            <a:graphic>
              <a:graphicData uri="http://schemas.microsoft.com/office/powerpoint/2016/slidezoom">
                <pslz:sldZm>
                  <pslz:sldZmObj sldId="270" cId="3715622500">
                    <pslz:zmPr id="{E2CBDC86-F8C5-4247-AC03-61D2AA535024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Slide Zoom 30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04C1EE73-FE7A-32D8-DFB5-0C1A8C1657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90461" y="4584799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A21ABB4E-B924-7BFA-D662-FEDA7B3DA0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4264947"/>
                  </p:ext>
                </p:extLst>
              </p:nvPr>
            </p:nvGraphicFramePr>
            <p:xfrm>
              <a:off x="10051397" y="4584800"/>
              <a:ext cx="1528670" cy="859877"/>
            </p:xfrm>
            <a:graphic>
              <a:graphicData uri="http://schemas.microsoft.com/office/powerpoint/2016/slidezoom">
                <pslz:sldZm>
                  <pslz:sldZmObj sldId="271" cId="1429165264">
                    <pslz:zmPr id="{DB9A05E2-E90B-41C5-8D76-AB45E9F5E142}" returnToParent="0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3" name="Slide Zoom 32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A21ABB4E-B924-7BFA-D662-FEDA7B3DA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51397" y="4584800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DF1C38FC-1A51-A320-296D-5C1FE2C2A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1220287"/>
                  </p:ext>
                </p:extLst>
              </p:nvPr>
            </p:nvGraphicFramePr>
            <p:xfrm>
              <a:off x="9097352" y="5479330"/>
              <a:ext cx="1528670" cy="859877"/>
            </p:xfrm>
            <a:graphic>
              <a:graphicData uri="http://schemas.microsoft.com/office/powerpoint/2016/slidezoom">
                <pslz:sldZm>
                  <pslz:sldZmObj sldId="272" cId="2834231035">
                    <pslz:zmPr id="{B4BEBCD3-5629-430B-A5AB-2E618B379182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8670" cy="859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Slide Zoom 34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DF1C38FC-1A51-A320-296D-5C1FE2C2A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97352" y="5479330"/>
                <a:ext cx="1528670" cy="859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11DDC95-9818-DE7B-CAA9-EC10EA3DB266}"/>
              </a:ext>
            </a:extLst>
          </p:cNvPr>
          <p:cNvSpPr txBox="1"/>
          <p:nvPr/>
        </p:nvSpPr>
        <p:spPr>
          <a:xfrm>
            <a:off x="225713" y="174083"/>
            <a:ext cx="61800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BistroBee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: Your Personalized Food Ordering System</a:t>
            </a:r>
            <a:endParaRPr lang="en-IN" sz="2800" b="1" dirty="0">
              <a:solidFill>
                <a:schemeClr val="accent4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59636E-625D-715F-B9E1-3F4FA4D6F203}"/>
              </a:ext>
            </a:extLst>
          </p:cNvPr>
          <p:cNvSpPr txBox="1"/>
          <p:nvPr/>
        </p:nvSpPr>
        <p:spPr>
          <a:xfrm>
            <a:off x="4278602" y="4883878"/>
            <a:ext cx="43189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570" marR="114300" algn="ctr">
              <a:spcBef>
                <a:spcPts val="1275"/>
              </a:spcBef>
              <a:spcAft>
                <a:spcPts val="800"/>
              </a:spcAft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Team:                                             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Ponnuru Venkata Naga Sai Yaswanth  (AP23110010528)                              </a:t>
            </a:r>
            <a:r>
              <a:rPr lang="en-IN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Siddi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Sathvik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Kuruba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(AP23110010516)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Rajesh </a:t>
            </a:r>
            <a:r>
              <a:rPr lang="en-IN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onnada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(AP23110010519)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Ratan Raj (AP23110010515)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0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CF76F-47D3-ECBC-E300-32CE23D6A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02CB1-D1F2-7DD8-308B-B58C7B3F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F9CF1-1B7D-3F0B-5351-9ED7DB66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879C8-04F1-EE1F-B8D3-B3955D3A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0E0D4-0650-DA9C-DEED-5592F8F5D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856D1-EA44-F2FF-836B-FC881F65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6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0716A-2BA7-8586-4A3B-A7BA1FF2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2C6D1-D0B8-5349-5614-05FCFF23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10E0F-AF4B-4821-BAEF-DCCDC021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D2616-EF3E-6132-B13E-293A6CD8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6D28-E79F-255C-037F-62D70AF5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0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7F70A-97EA-F486-566A-319083C5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7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C2044-25B6-1512-6B0A-9A936E37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DAF6D-4E98-4A24-96A7-8B2CB48E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7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47850-F665-20ED-DF57-7C501ED7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0C2A25-71F0-437E-BAE3-9C37C06BC3E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33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Bodoni MT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Yaswanth Ponnuru</dc:creator>
  <cp:lastModifiedBy>Yaswanth Ponnuru</cp:lastModifiedBy>
  <cp:revision>2</cp:revision>
  <dcterms:created xsi:type="dcterms:W3CDTF">2024-11-20T10:05:53Z</dcterms:created>
  <dcterms:modified xsi:type="dcterms:W3CDTF">2024-11-20T18:05:11Z</dcterms:modified>
</cp:coreProperties>
</file>